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2564-5402-DE74-0D5C-BCC52B549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645D3-C357-BE4B-B569-38065CBA4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CBB9F-5C18-8B00-AF61-322B9C6D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787D-10BF-DCCB-9C28-3488678F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717C-AA6C-9E7B-1CE5-61F3139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7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3430-CF9D-56CF-E3C5-B22F2B38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B00BF-F52F-6023-BBA5-07EA6421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427C-3A90-4C03-4A74-FF576895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7F48-3E5F-759E-D5CF-AA367997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D212-7CD2-7767-35CC-9D5E026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15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D4570-8869-42B1-B2F5-DA00742C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EF21C-67EB-D532-A018-A6C4803F6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D3CC0-611E-AD1E-2C1A-0A7AC23E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B93E-6B00-34D3-5CFA-F58AAAFC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A1596-7791-76BF-B11C-A49392C9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3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722A-8FE8-09A2-701B-7466920E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62B4-5C9C-ED22-BBC2-D90AB35F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92311-F785-CF0A-73F5-E74E0121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9CCAB-B2C1-9724-8F4A-4A73B65A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AF5CC-AACB-A314-BB2D-CD259E3B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94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0AA9-0761-2E63-9CD0-98B82394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3B0BF-C503-B64E-F635-8AB7E08CB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CC68C-BAF6-DBA3-D1F1-6C1B00D0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8A2C-4FC2-B5D3-D658-7A9ACFCF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9348-223D-BB30-33FD-9A7ADFE5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C2D-666C-B585-946D-10DF4F86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3C97-24AF-80FC-AB81-4D21E57E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1A9A7-A913-C920-390F-843B3565B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8B5A9-FC10-59DC-4205-4653CDA4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21AED-987A-D84E-E809-F66D9B7C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0957B-C2AD-716B-EBC9-AE8D7C61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95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1F97-72FC-EDAB-1286-9D79D4D1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A3B0-D388-BFC0-7ACA-D51975AD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0E6C7-5928-E79D-87D9-855F53DA2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D255F-9731-029F-16C3-A18401234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FCB9A-F657-7EDE-F5A8-D57ADDD55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51CA-CAF7-34B0-56B0-D57ECAD3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4E473-93BC-4D62-227D-38CE137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887C2-C150-53DC-4BE6-3EC8737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89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878C-40DB-3329-5C35-6CC263AD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51EE9-BDAD-8B23-C1F7-8D7A987F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2EE78-48D2-F0F7-8CCA-7E7A355D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9852E-BA1B-DF0C-90FF-E8957020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8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13ED7-9576-2F08-7886-D8BEA419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B0BF4-6FE3-ECDE-80C3-A840106D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9398D-CC90-2049-4A6F-7D905CB3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2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97BA-B9E8-66FE-453D-3B45A1D3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ED5C-3241-CDF5-FD68-AC251728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4C00-0779-D945-0364-325AEF7BA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D82D7-3350-0F43-2E9C-41F6CDDB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226B-DBF2-1788-D1E4-7D7940EA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B58D7-AA9F-817B-9CEA-5DC0A643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97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FCF3-C95E-34E4-FEF5-13E28517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3B860-6673-DE2C-BA17-534A37BE3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35C1C-3323-C988-7DF1-0364F4584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00619-8172-938F-6CF2-BE130BCA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64800-3025-6B56-D698-16BAC268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F5801-BB46-E188-8537-D9E5B9D1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12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43CBC-002A-6701-4203-D92B7FAE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E4ECB-B0D4-DC7B-C29D-F8473881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D420-C643-3148-594E-994921167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AB06C-2F39-40F5-88FA-6C6DF68BD3AD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6AA9-9074-FE86-F832-998DD4401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B2DF9-49EA-709B-EEA9-CA1689467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34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EE9F-6641-A9CA-0340-B2AB41AF7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Software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D26B9-0B56-6F1A-AE41-AAC9C6D0E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DUMISANI    DUBE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21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5F13-4511-258A-BFA8-C26AF3DC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527" y="351269"/>
            <a:ext cx="10924309" cy="1172730"/>
          </a:xfrm>
        </p:spPr>
        <p:txBody>
          <a:bodyPr>
            <a:normAutofit/>
          </a:bodyPr>
          <a:lstStyle/>
          <a:p>
            <a:r>
              <a:rPr lang="en-GB" u="sng" dirty="0">
                <a:highlight>
                  <a:srgbClr val="C0C0C0"/>
                </a:highlight>
              </a:rPr>
              <a:t>CARE  MASTERY PVT LTD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BAE4-CD39-55F3-B599-AD9054E1B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4060"/>
            <a:ext cx="10515600" cy="560041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As a software engineer I would  like to   design  and create   a   booking system  for Care  Mastery  LTD,  that   will make  it  easy for   clients  to book appointments ,  edit, and also be able   to cancel or delete  the  appointments if they   are   changes   made.</a:t>
            </a:r>
          </a:p>
          <a:p>
            <a:endParaRPr lang="en-GB" dirty="0"/>
          </a:p>
          <a:p>
            <a:r>
              <a:rPr lang="en-GB" dirty="0"/>
              <a:t>The  clients   will  be able  to   book  the  appointments  during working hours 9 – 5 pm and  also working days {Monday to Friday}   and   the   bookings will be closed  during  weekends.</a:t>
            </a:r>
          </a:p>
          <a:p>
            <a:r>
              <a:rPr lang="en-GB" dirty="0"/>
              <a:t>The   client will be able to  login, logout  and  also reset the  password  if it happens that the  client forgets the password.</a:t>
            </a:r>
          </a:p>
          <a:p>
            <a:r>
              <a:rPr lang="en-GB" dirty="0"/>
              <a:t>The  booking   system   will  be  working   on  android, windows, IOS.</a:t>
            </a:r>
          </a:p>
          <a:p>
            <a:r>
              <a:rPr lang="en-GB" dirty="0"/>
              <a:t>The client   must be able to  access the   contact  details   of the company on the  home page  of the  booking system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52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9C54-912F-E807-744E-6E62845B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FF0000"/>
                </a:solidFill>
                <a:highlight>
                  <a:srgbClr val="FFFF00"/>
                </a:highlight>
              </a:rPr>
              <a:t>HOME  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7DBD-A30C-15EF-1433-99ED60FA31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The  booking system  have   got the  name of the company  on  its  home page .</a:t>
            </a:r>
          </a:p>
          <a:p>
            <a:r>
              <a:rPr lang="en-GB" dirty="0"/>
              <a:t>The booking system  home page   consist   of   company  phone number  which  makes  the   easy  for the client   to    contact   the company.</a:t>
            </a:r>
          </a:p>
          <a:p>
            <a:r>
              <a:rPr lang="en-GB" dirty="0"/>
              <a:t>The  home page also  shows   the   health  practitioner / services available  at   Care   Master  PVT  LTD </a:t>
            </a:r>
            <a:r>
              <a:rPr lang="en-GB" dirty="0" err="1"/>
              <a:t>eg</a:t>
            </a:r>
            <a:r>
              <a:rPr lang="en-GB" dirty="0"/>
              <a:t>, Nursing care…. Doctor etc</a:t>
            </a:r>
          </a:p>
          <a:p>
            <a:r>
              <a:rPr lang="en-GB" dirty="0"/>
              <a:t>The  booking    button   is   also available    on the   Home page   to  make  it  easy for   the  client    to   book  the  appointment   without  struggling  a lot. </a:t>
            </a: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D4F1E9-B480-4BB4-68F5-2DAFC8B90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04" y="1825625"/>
            <a:ext cx="5169795" cy="3452958"/>
          </a:xfrm>
        </p:spPr>
      </p:pic>
    </p:spTree>
    <p:extLst>
      <p:ext uri="{BB962C8B-B14F-4D97-AF65-F5344CB8AC3E}">
        <p14:creationId xmlns:p14="http://schemas.microsoft.com/office/powerpoint/2010/main" val="105285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E8A9-E80F-3E31-2B38-3F49E8BC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FF0000"/>
                </a:solidFill>
              </a:rPr>
              <a:t>Requirements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2791-AB5B-270C-0285-A9C21712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4019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  booking  system   can  do  a lot of things : it  provides    time  and date   available for the booking.</a:t>
            </a:r>
          </a:p>
          <a:p>
            <a:r>
              <a:rPr lang="en-GB" dirty="0"/>
              <a:t>A client  can login and logout  without  any problems </a:t>
            </a:r>
          </a:p>
          <a:p>
            <a:r>
              <a:rPr lang="en-GB" dirty="0"/>
              <a:t>A client  can also  change   the    password   via  e mail.</a:t>
            </a:r>
          </a:p>
          <a:p>
            <a:r>
              <a:rPr lang="en-GB" dirty="0"/>
              <a:t>For the min time  the  customer  cannot  delete  the  appointment </a:t>
            </a:r>
          </a:p>
          <a:p>
            <a:r>
              <a:rPr lang="en-GB" dirty="0"/>
              <a:t>On the booking  system,  a client   can  choose  to  book the  Doctor, nurse, social worker </a:t>
            </a:r>
          </a:p>
          <a:p>
            <a:r>
              <a:rPr lang="en-GB" dirty="0"/>
              <a:t>Appointments  are  saved automatically  after    a client  submits  the  request</a:t>
            </a:r>
          </a:p>
          <a:p>
            <a:r>
              <a:rPr lang="en-GB" dirty="0"/>
              <a:t>The booking system  also  consist  of the  staff panel   where  staff members   can see  who booked  the  appointment  at  what  time.</a:t>
            </a:r>
          </a:p>
          <a:p>
            <a:r>
              <a:rPr lang="en-GB" dirty="0"/>
              <a:t>The  booking  system  got  an option for editing  but  the client   can  only edit   24  hrs   before   the  appointment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57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D4D2-7B70-7B75-0D09-4ED0728C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BOOKING SYSTEM SUMMARY</a:t>
            </a:r>
          </a:p>
        </p:txBody>
      </p:sp>
      <p:pic>
        <p:nvPicPr>
          <p:cNvPr id="5" name="Dumi presentation">
            <a:hlinkClick r:id="" action="ppaction://media"/>
            <a:extLst>
              <a:ext uri="{FF2B5EF4-FFF2-40B4-BE49-F238E27FC236}">
                <a16:creationId xmlns:a16="http://schemas.microsoft.com/office/drawing/2014/main" id="{23A58613-26E3-C4DC-F810-BF5C3CF706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4442" y="1831841"/>
            <a:ext cx="7517080" cy="4342804"/>
          </a:xfrm>
        </p:spPr>
      </p:pic>
    </p:spTree>
    <p:extLst>
      <p:ext uri="{BB962C8B-B14F-4D97-AF65-F5344CB8AC3E}">
        <p14:creationId xmlns:p14="http://schemas.microsoft.com/office/powerpoint/2010/main" val="356439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360</Words>
  <Application>Microsoft Office PowerPoint</Application>
  <PresentationFormat>Widescreen</PresentationFormat>
  <Paragraphs>24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Software Engineering</vt:lpstr>
      <vt:lpstr>CARE  MASTERY PVT LTD</vt:lpstr>
      <vt:lpstr>HOME   PAGE</vt:lpstr>
      <vt:lpstr>Requirements Specification</vt:lpstr>
      <vt:lpstr>BOOKING SYSTEM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Sibanda, Sharon</dc:creator>
  <cp:lastModifiedBy>Dumisani Dube</cp:lastModifiedBy>
  <cp:revision>5</cp:revision>
  <dcterms:created xsi:type="dcterms:W3CDTF">2023-04-01T23:41:47Z</dcterms:created>
  <dcterms:modified xsi:type="dcterms:W3CDTF">2023-05-16T20:10:11Z</dcterms:modified>
</cp:coreProperties>
</file>